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9:41:08.556"/>
    </inkml:context>
    <inkml:brush xml:id="br0">
      <inkml:brushProperty name="width" value="0.14111" units="cm"/>
      <inkml:brushProperty name="height" value="0.14111" units="cm"/>
    </inkml:brush>
  </inkml:definitions>
  <inkml:trace contextRef="#ctx0" brushRef="#br0">0 61 8027,'0'8'0,"0"0"0,0 0 0,0 0 0,0 0 0,0 0 0,0 0 0,0 0 0,0 0 0,0 0 0,0 0 0,0 0 0,0 0 0,0 0 0,4-3 0,0-2 0,4-3 0,-3-3 0,-2-2 0,1 1 0,4-10 0,-3 7 0,1-6 0,-4 3 0,1 2 0,0 3 0,3-1 0,1 1 0,-3 1 0,4 0 0,0 0 0,-3 0 0,6-8 0,-10 3 0,10 2 0,-6 3 0,-1 0 0,7 3 0,-9-6 0,6 2 0,-1-1 0,1 0 0,-3 0 0,0 3 0,-2-2 0,2 2 0,1 1 0,2 2 0,0 0 0,-1 3 0,-2 3 0,2 0 0,-1-1 0,1 1 0,1-3 0,-3 3 0,1-4 0,-1 4 0,3-4 0,0 1 0,0-3 0,0 0 0,0 0 0,0 4 0,-3 0 0,-3 4 0,3-4 0,-1 0 0,4-4 0,0 0 0,0 0 0,0 0 0,0 0 0,0 3 0,-3 3 0,2 1 0,-3-3 0,5-1 0,-1-2 0,0-1 0,0 0 0,0-4 0,0-1 0,-3-1 0,0 0 0,-3-1 0,5 7 0,-2-4 0,3 4 0,-3 3 0,1-1 0,-1 1 0,3-3 0,0 0 0,0 0 0,0 0 0,0 0 0,0 0 0,0-4 0,0-1 0,0-2 0,0-1 0,0 1 0,0 1 0,0 3 0,0 3 0,0 3 0,-2 1 0,-1 1 0,-3 3 0,5-8 0,-1 3 0,1-2 0,1-1 0,0 0 0,0 0 0,0 0 0,0 0 0,0 0 0,0 0 0,0 0 0,0 0 0,-3 3 0,1-1 0,-1 5 0,3-7 0,0 4 0,0-4 0,0 0 0,0 0 0,0-3 0,0 1 0,-1-5 0,-1 2 0,1-2 0,-3 2 0,4 2 0,0 3 0,0 0 0,0 0 0,0 0 0,0 0 0,0 0 0,0 0 0,0 0 0,1 0 0,-1 0 0,-1-1 0,-2-2 0,1 2 0,-3-5 0,3 4 0,-1-1 0,3 3 0,0 0 0,0 0 0,0 0 0,0 0 0,0 0 0,0 0 0,0 0 0,0 0 0,0 0 0,0 0 0,0 0 0,0 0 0,0 0 0,0-1 0,0-2 0,0-1 0,0-4 0,0 3 0,0 2 0,0 3 0,0 0 0,-2 3 0,-1 3 0,0 4 0,3 0 0,0 3 0,1-2 0,-4 1 0,0-1 0,1-3 0,2 3 0,-3-2 0,0-1 0,-3 0 0,5-3 0,-6-5 0,3-4 0,-1-1 0,2 1 0,2 5 0,-2 2 0,2 5 0,-1 5 0,-2-1 0,2-2 0,-2-1 0,1-1 0,3-3 0,-4-2 0,4-10 0,0-3 0,-3-4 0,1 1 0,-4-1 0,4 3 0,-3 1 0,2 5 0,-3-3 0,5 8 0,-3-4 0,4 4 0,0 0 0,0 0 0,4 0 0,1 0 0,0 3 0,0-1 0,1 1 0,2-3 0,-3 0 0,0 0 0,0 0 0,0 0 0,0-2 0,-3-3 0,-1-1 0,2-8 0,-2 7 0,-1-1 0,0 6 0,0-2 0,0 4 0,0 0 0,0 0 0,0 1 0,0 2 0,3 1 0,0 4 0,3-1 0,-1-2 0,0 2 0,0-5 0,-2 1 0,1-3 0,0 0 0,-1 0 0,-3 0 0,0-4 0,0-4 0,-1 0 0,-2-3 0,2 2 0,-2 4 0,3 2 0,-1 6 0,-2 3 0,2 1 0,-5 1 0,1 0 0,-3 0 0,1-1 0,2-2 0,1-1 0,1-8 0,-3-4 0,2 0 0,-2-3 0,5 2 0,-3 5 0,4 0 0,0 8 0,0 1 0,-2 2 0,-1 1 0,0 0 0,3-1 0,0-2 0,1-1 0,-1-5 0,0-2 0,0-4 0,0-3 0,0-4 0,0 4 0,-1-1 0,-2 3 0,2 3 0,-1 3 0,1 1 0,1 1 0,0 0 0,3 1 0,-1 1 0,5 3 0,-2 3 0,-1 0 0,2 0 0,-4 0 0,0 0 0,0-4 0,1-1 0,-2-2 0,1-1 0,-1-2 0,-1-3 0,-3 0 0,-2-6 0,0 5 0,0 0 0,3 4 0,-1-1 0,3 3 0,0 0 0,0 0 0,-3 3 0,0 3 0,1 2 0,2 3 0,0 1 0,0 4 0,2-3 0,1-3 0,1-1 0,-1-1 0,-3-3 0,3-3 0,1-1 0,-2-2 0,0-1 0,3-6 0,-4-5 0,1-3 0,-1 0 0,-1 4 0,0 1 0,0 3 0,0 3 0,0-2 0,0 5 0,1-1 0,-1 4 0,0 1 0,0 3 0,0 3 0,0 3 0,0-1 0,-3 1 0,1-3 0,-4-1 0,4-1 0,-1-3 0,3-3 0,0 0 0,0-4 0,0-4 0,0-4 0,0-4 0,-1 0 0,-1 0 0,0 1 0,-3 1 0,2 5 0,-2 4 0,3 3 0,-2 2 0,1 8 0,-3 6 0,3 3 0,0 2 0,0 0 0,0-3 0,-3-3 0,1-3 0,1-1 0,0-4 0,4-2 0,1-6 0,-2 2 0,2-3 0,-1 4 0,0 0 0,0 0 0,0 0 0,0 0 0,0 0 0,2 0 0,1 0 0,0 0 0,-3 0 0,0-1 0,0-1 0,0 0 0,0-4 0,0 5 0,0-3 0,0 4 0,-3 3 0,1-1 0,3 8 0,3 3 0,1 0 0,-2-1 0,-6-5 0,-1-4 0,-1 3 0,1-3 0,4-3 0,0 0 0,0 0 0,0-1 0,1-5 0,-4 1 0,0-6 0,1 2 0,2 1 0,0 0 0,0 4 0,0 0 0,1 4 0,1 0 0,-1 0 0,6 1 0,-1 3 0,1 4 0,1 2 0,0 4 0,-2-3 0,-1-3 0,0 0 0,3-3 0,-2-2 0,-1-3 0,0-8 0,4-5 0,-2-2 0,-2-4 0,-1 6 0,-4 2 0,0 6 0,0 2 0,0 2 0,0 1 0,0 0 0,0 0 0,0 0 0,0 0 0,-3 4 0,2-3 0,-1 6 0,2-2 0,-2 2 0,-9 8 0,2-5 0,-3 5 0,4-7 0,0 0 0,0 0 0,4-3 0,-3 1 0,5-3 0,-4 3 0,5-1 0,-6 3 0,6-4 0,-6 3 0,2-2 0,1-1 0,-3 3 0,1-1 0,-1 1 0,2-2 0,0 0 0,-1 1 0,2-2 0,-3 3 0,6-6 0,-6 7 0,6-4 0,-6 4 0,1 0 0,2-3 0,-1 1 0,3 3 0,-1 4 0,2 6 0,2 2 0,-1 8 0,0 0 0,6 13 0,2-2 0,2 8 0,-2 1 0,3 2 0,4 7 0,3 4 0,-1 4 0,5 9 0,-1 5 0,4 5 0,-1 3 0,1 4 0,1 1 0,1 0 0,-18-46 0,1 1 0,17 43 0,-2 0 0,5-3 0,-3 0 0,3-2 0,-4 0 0,2-1 0,-2 1 0,1 0 0,0-4 0,-3 1 0,-3 2 0,1 0 0,-3 3 0,2 0 0,-3-1 0,1-1 0,-2-2 0,-1-4 0,-3-2 0,1 0 0,-4-7 0,4 1 0,-4-1 0,4 1 0,-3 1 0,2 2 0,0 2 0,3 3 0,1 1 0,-1-1 0,-4-7 0,-1-9 0,-1 2 0,0-13 0,-3 3 0,1-2 0,-1-3 0,4 0 0,-2 0 0,1 7 0,-1 0 0,-1 1 0,3-1 0,0 4 0,3-1 0,0 4 0,-4-4 0,-1-4 0,0 9 0,-2-8 0,-1 2 0,-3-8 0,3 9 0,-2-3 0,0 2 0,-2 5 0,5-5 0,-2 5 0,2 0 0,-2 2 0,5-1 0,-2 3 0,2-3 0,-2 1 0,0-2 0,4 0 0,-3 2 0,5 0 0,0-1 0,2-1 0,3-1 0,1 0 0,1 1 0,2-4 0,-1 1 0,-1-6 0,-2-3 0,3 8 0,-6-5 0,2 4 0,-2-4 0,-3 3 0,0 0 0,-3-8 0,1-3 0,-1 0 0,1 9 0,-2-5 0,1-1 0,-1-4 0,-1-2 0,-2-6 0,-1 2 0,0-4 0,0 1 0,2-3 0,-2-3 0,0 3 0,0 0 0,1 0 0,2-3 0,0 0 0,0 1 0,0 2 0,0-2 0,0 5 0,0-3 0,0 0 0,-1-3 0,-1 0 0,0 0 0,-3 0 0,2 0 0,-2 1 0,2-1 0,-2 0 0,3 0 0,-1 0 0,2 0 0,-2 0 0,3-2 0,-3-1 0,1-3 0,0 1 0,-3-2 0,0 2 0,0-1 0,-1 5 0,-2-3 0,0 1 0,1 3 0,2 0 0,-2-2 0,2 2 0,-2-3 0,-1 1 0,0-4 0,0-4 0,-1 0 0,-2-3 0,2 0 0,-1-3 0,-2 1 0,1 1 0,-2-2 0,2 2 0,0-3 0,0 4 0,2 2 0,-1 0 0,1 2 0,1 1 0,-1-2 0,-2-1 0,2-4 0,-5-1 0,4 0 0,-4-6 0,1 1 0,-3-3 0,4-4 0,-3-25 0,2 11 0,-3-23 0,0 22 0,0-3 0,0 2 0,0 1 0,0 2 0,0-9 0,0 2 0,0-2 0,0 2 0,0 0 0,0 0 0,0 1 0,0 1 0,0-3 0,0 1 0,0-2 0,0 2 0,1 2 0,2 1 0,0 3 0,3-1 0,-3 2 0,1 5 0,-3 4 0,5 5 0,-1 3 0,3 3 0,-2 1 0,-1 1 0,0-1 0,3-4 0,0 0 0,0 0 0,-2-1 0,-1-2 0,0-1 0,3-4 0,1 0 0,2 0 0,-1-7 0,3-4 0,0-3 0,0-2 0,2 0 0,-5 3 0,1 2 0,-3 6 0,0-2 0,0 7 0,0 0 0,-1 4 0,-1 7 0,1 1 0,-2 1 0,2-1 0,1-4 0,0-1 0,0-2 0,4-1 0,1-4 0,3-1 0,0-2 0,-1-1 0,-2-4 0,1-2 0,-3 2 0,2-1 0,-2 6 0,0 1 0,-3 2 0,0 1 0,0 1 0,0 3 0,0 3 0,-3 0 0,1 0 0,-4 0 0,5-4 0,-2-1 0,2-2 0,1-1 0,0-4 0,0 3 0,-1 1 0,-1 6 0,-3 1 0,1-3 0,1-1 0,2-2 0,1-1 0,0 0 0,0 0 0,1 0 0,-2 0 0,2 0 0,-1 0 0,0 0 0,0 0 0,-1 4 0,-2 4 0,1 4 0,-3 4 0,3 0 0,0 0 0,-2-1 0,1-1 0,1-3 0,2-3 0,3-3 0,3-3 0,-2-1 0,2-1 0,-2-1 0,2-1 0,-3-2 0,-3-1 0,0 1 0,0 4 0,0 1 0,-3 2 0,2 1 0,-2 4 0,-1 0 0,-1 0 0,1 0 0,1-3 0,3-2 0,0-3 0,0 0 0,0 0 0,0-3 0,0 1 0,0-3 0,-3-1 0,0-2 0,1 4 0,2 0 0,0 4 0,0 0 0,0 0 0,0 4 0,0 1 0,0-1 0,0-2 0,3-1 0,-1-1 0,4-1 0,-3-1 0,2-6 0,-2-6 0,-1 0 0,-2 1 0,0-1 0,0 6 0,0-2 0,0 10 0,-3 0 0,-1 4 0,-4 4 0,0 0 0,0 0 0,2 0 0,1 0 0,0-1 0,0-1 0,2-3 0,3-3 0,0-1 0,0-1 0,2-10 0,1-7 0,3-2 0,0 0 0,-3 1 0,0 4 0,-2 2 0,-1 3 0,0 1 0,0 7 0,-1 2 0,-1 3 0,-2 5 0,-1 4 0,0 3 0,3-4 0,1 1 0,-2-3 0,0-1 0,0-2 0,1-2 0,1-2 0,1-1 0,1-4 0,-1-5 0,2-9 0,1-9 0,2 0 0,-2 0 0,2 3 0,-2 3 0,0 5 0,-3 5 0,0 6 0,0 5 0,-3 8 0,1 5 0,-4 6 0,4 2 0,-4 3 0,4 0 0,-2-4 0,2-1 0,0-6 0,-4-2 0,4-2 0,-3-1 0,3-4 0,-2 0 0,4-4 0,1-11 0,2-5 0,1-6 0,4-5 0,1 2 0,-1-2 0,-4 6 0,-1 2 0,-2 6 0,-1 2 0,0 6 0,0 2 0,-1 3 0,-2 3 0,0 5 0,-3 5 0,2 5 0,2 1 0,0-1 0,-1-5 0,3-2 0,0-3 0,0-3 0,4-1 0,1-4 0,2-5 0,1-3 0,1-3 0,2-5 0,-2 0 0,1 3 0,-3 2 0,-2 6 0,-3 1 0,1 4 0,-2 8 0,-1 6 0,-3 2 0,0 5 0,-3-3 0,1 1 0,-1-3 0,0-3 0,-1-1 0,6-8 0,-2 0 0,3-4 0,0-4 0,0-1 0,3-2 0,-1-1 0,1 3 0,-3 3 0,0 1 0,0 1 0,0 1 0,0 1 0,-2 4 0,-1 4 0,-2 3 0,2 3 0,0 0 0,0 0 0,2-2 0,-2-1 0,2-3 0,2 0 0,2-2 0,3-2 0,1-3 0,2-4 0,1-1 0,3-10 0,2-4 0,-1-6 0,0 0 0,-7 5 0,1 1 0,-5 7 0,-1 7 0,-1 1 0,-1 1 0,-2 4 0,-1 4 0,-3 8 0,1 5 0,0 1 0,0 0 0,0-3 0,0-3 0,-1-3 0,3-2 0,-2-3 0,2-3 0,1-1 0,2-4 0,4 0 0,4 0 0,6-10 0,2-4 0,1-3 0,-3-2 0,-2 4 0,-2-1 0,-4 7 0,-3 1 0,-3 3 0,1 5 0,-5 7 0,0 8 0,-4 10 0,0 0 0,0 0 0,0-5 0,3-1 0,-2-6 0,2-2 0,1-3 0,1-3 0,3-2 0,0-6 0,3-9 0,3-10 0,1 2 0,1-4 0,0 6 0,0 2 0,-4 3 0,-1 6 0,-2 2 0,-1 1 0,0 3 0,0-1 0,1-7 0,2-7 0,6-7 0,7-7 0,-2 1 0,5 0 0,-1 0 0,3 0 0,-2 6 0,-6 7 0,1 7 0,-6 6 0,1 2 0,-6 1 0,-1 6 0,-2 4 0,-1 3 0,-1 6 0,0-3 0,-3-3 0,2-1 0,-2-4 0,-1 0 0,-2 0 0,4-4 0,0 0 0,5-4 0,-2 0 0,2 0 0,-1-1 0,0-2 0,0-5 0,0-5 0,3-2 0,-1 2 0,1 2 0,-3 2 0,0 5 0,-4 4 0,0 4 0,-4 5 0,0-1 0,0 0 0,0 0 0,0 0 0,1-1 0,2-2 0,1-1 0,0-1 0,0 2 0,-4 3 0,11 13 0,-1 1 0,5-5 0,-14-9 0,2-4 0,-3-3 0,0 5 0,4-9 0,-7 7 0,9-4 0,-12 0 0,12 0 0,-8-21 0,5 12 0,-3-17 0,0 18 0,0 0 0,0-1 0,0-2 0,1-6 0,2-7 0,5-7 0,5-7 0,2-5 0,2-6 0,2-6 0,3-6 0,2-7 0,2-4 0,0-7 0,4-4 0,0 1 0,1 2 0,1 5 0,1 1 0,-1 7 0,2 4 0,1 4 0,-1-1 0,-4 1 0,-2 4 0,-1-1 0,-5 11 0,2-8 0,-2 6 0,-1-4 0,2 6 0,-5 2 0,5-2 0,-2-4 0,0 7 0,3-6 0,-4 10 0,4-8 0,-4 2 0,1 4 0,1-2 0,2 2 0,0-1 0,0 1 0,0 3 0,0-1 0,0 1 0,0-3 0,6-6 0,-1 1 0,3-5 0,-5 5 0,3-3 0,-4-3 0,0 4 0,1-6 0,-9 12 0,6-10 0,-4 6 0,1 0 0,-1 1 0,-4 4 0,1 1 0,1 1 0,0-1 0,4 1 0,-4 2 0,3-1 0,-1 2 0,-2 0 0,-2 3 0,0 0 0,0-1 0,-2 4 0,-1 0 0,-2 2 0,2-3 0,-2 1 0,2-3 0,0 0 0,0-1 0,2 1 0,-5 0 0,4 1 0,-3 1 0,0 0 0,0 3 0,-2-3 0,1 1 0,-1 0 0,-1 0 0,3-1 0,0-2 0,0 3 0,0-1 0,-2 2 0,2-2 0,0 2 0,0 1 0,0 2 0,-3-2 0,0 2 0,0 1 0,1 0 0,1 0 0,-1-3 0,2 0 0,-2-2 0,-1 2 0,3-2 0,-1 2 0,1-3 0,-3 4 0,0-2 0,0 1 0,0 5 0,0-2 0,0 2 0,0 1 0,-1-1 0,-1 3 0,1 0 0,-2 3 0,2 0 0,-2 0 0,1 3 0,-3-1 0,3 2 0,-1-2 0,2 0 0,-2 3 0,1 0 0,-2 1 0,0-1 0,1 0 0,0 3 0,1 0 0,-3 0 0,3 0 0,-5 0 0,3 0 0,-1 4 0,-2 4 0,3 4 0,-4 4 0,0 0 0,0 0 0,0 0 0,0 0 0,0 0 0,0 0 0,0 0 0,0 4 0,0 1 0,1 3 0,1 0 0,0 0 0,4 0 0,-1-1 0,3-2 0,-3-1 0,0-4 0,-2 0 0,4 0 0,-3-3 0,4-2 0,-1-6 0,-2-3 0,2-1 0,-5-1 0,4 3 0,-4-1 0,5 4 0,-6 2 0,1 6 0,0 1 0,1 1 0,1 0 0,4 0 0,0-1 0,0-1 0,5-3 0,3-3 0,1 0 0,4 0 0,1-2 0,2-3 0,-4-3 0,-1-5 0,-3-2 0,-2 5 0,-3 2 0,-3 6 0,0 1 0,-3 4 0,-2 2 0,1-1 0,0 0 0,4-4 0,3 0 0,0 0 0,2 0 0,-2 0 0,2-3 0,-2 1 0,0-1 0,-3 3 0,0 0 0,0 0 0,0 0 0,0 0 0,0 0 0,1-7 0,1-4 0,3-2 0,3-1 0,-3 0 0,-3 3 0,-1 1 0,-1 5 0,0 2 0,0 5 0,0 1 0,0 0 0,0-3 0,0 0 0,0-1 0,0-2 0,0-2 0,0-6 0,1-2 0,2-6 0,2 1 0,3-3 0,0-1 0,0-2 0,0 1 0,0 1 0,-3 4 0,-3 4 0,-1 5 0,-1 4 0,0 3 0,-1 3 0,-1 7 0,-2 4 0,-1 4 0,-2-1 0,1-2 0,0 2 0,1-5 0,-2 1 0,1-3 0,3 0 0,-1-3 0,3 4 0,-1-1 0,-3 3 0,-3 0 0,0-1 0,0 3 0,0 3 0,0 3 0,1 2 0,2-2 0,-1 0 0,3-3 0,-3-1 0,1-2 0,-3-1 0,0-4 0,4 0 0,0-3 0,5-2 0,-1-3 0,1-7 0,5-4 0,-1-6 0,6-1 0,-5-1 0,0 3 0,-5 3 0,2 3 0,-2 1 0,-1 4 0,-4 5 0,-1 5 0,-2 3 0,-1 0 0,0 0 0,0 0 0,4-4 0,0 0 0,4-4 0,0 0 0,0 0 0,0 0 0,-3 3 0,-3 3 0,-1 1 0,-1 1 0,3-3 0,0 1 0,-1-1 0,-2-11 0,0-7 0,0-14 0,4-5 0,1-2 0,13-22 0,6-16 0,11-14 0,-14 39 0,1-2 0,2-5 0,1-2 0,4-3 0,1 0 0,-5 7 0,0 3 0,-1 4 0,0 1 0,21-40 0,-2 12 0,-4 6 0,-7 15 0,-7 13 0,-7 16 0,-4 12 0,-3 12 0,-2 21 0,-1 18 0,0 12 0,0 11 0,0 5 0,-4 11 0,-1 5 0,-2 6 0,-1-39 0,0 0 0,0 0 0,0 1 0,0-2 0,0 2 0,1 11 0,1 1 0,1-7 0,0-1 0,0-1 0,1-1 0,0-4 0,0 0 0,0-2 0,0 2 0,0 1 0,0 0 0,4 32 0,0-12 0,0-14 0,0-2 0,-1-11 0,-2-13 0,2-8 0,-5-8 0,5-7 0,-3-20 0,4-14 0,1-12 0,2-11 0,5-25 0,5-12 0,-9 35 0,-1-2 0,2-2 0,-2 1 0,-1 3 0,-1 0 0,1-1 0,-1 0 0,3-41 0,1 1 0,0 3 0,-3 21 0,1 6 0,-3 10 0,-4 14 0,-1 10 0,2 13 0,-5 11 0,3 11 0,-2 12 0,-1 9 0,1 13 0,2 9 0,-2 8 0,5 5 0,-1 1 0,3-4 0,-1 3 0,-1-14 0,1 0 0,-2-8 0,1-9 0,0-6 0,0-9 0,-3-7 0,-2-2 0,4-5 0,-1 0 0,1-8 0,-2 0 0,-3-4 0,0-1 0,0-2 0,3 1 0,0-3 0,3-1 0,-1-5 0,3 1 0,3-3 0,0-1 0,5-2 0,-2 0 0,5 0 0,-2 3 0,-1 3 0,-4 4 0,-1 3 0,-2 3 0,-1 3 0,-4 5 0,0 5 0,0-1 0,0 0 0,3-5 0,-1-2 0,-3-1 0,-3-4 0,0-1 0,0 1 0,1 0 0,2 0 0,-2 0 0,3 1 0,-1 2 0,-1 6 0,3 7 0,-1 7 0,2 6 0,1 2 0,-2-2 0,0-2 0,0-6 0,-1-1 0,2-4 0,1 0 0,-3-4 0,4-1 0,0-6 0,1-5 0,-1-5 0,0-6 0,0-2 0,0-2 0,0 2 0,0 2 0,0 6 0,-1 1 0,-2 4 0,-1 7 0,-4 4 0,0 3 0,1 1 0,1-1 0,-1 1 0,6-6 0,-2 2 0,3-3 0,1-7 0,2-3 0,-2-5 0,5-1 0,-4 1 0,0 2 0,-1 2 0,-1 6 0,0 1 0,-3 8 0,-2 6 0,-3 6 0,0 5 0,0-2 0,0-3 0,0-3 0,3-3 0,0 1 0,3-2 0,-1-1 0,2-4 0,1-1 0,4-2 0,1-1 0,3-7 0,0-4 0,0-3 0,0 1 0,-4 1 0,-1 4 0,-2 1 0,-1 2 0,0 1 0,-4 8 0,0 0 0,-4 4 0,0 0 0,0 0 0,1 0 0,2 0 0,1-3 0,4-2 0,0-2 0,0-1 0,0 0 0,0 0 0,0-1 0,0-2 0,0-2 0,0-3 0,0 0 0,0 4 0,-3 5 0,-3 7 0,-1 7 0,-1 6 0,1-1 0,2-1 0,-1-3 0,3-3 0,-2-1 0,2-4 0,0-4 0,4-1 0,-1-2 0,0-1 0,0-5 0,3-3 0,3-3 0,3-5 0,0 1 0,-7 1 0,1 6 0,-3 5 0,0 3 0,-4 3 0,-1 2 0,-2 3 0,-1 0 0,4-4 0,0 0 0,4-4 0,0-4 0,1-4 0,2-5 0,2-2 0,-1-1 0,-2 3 0,-1 1 0,-1 4 0,1 4 0,-5 4 0,0 7 0,-4 4 0,0 2 0,0-2 0,0 0 0,0-3 0,0 0 0,3-4 0,3-1 0,1-2 0,1-1 0,3-8 0,3-2 0,0-4 0,-1 1 0,-1 2 0,-4 6 0,0-1 0,0 3 0,-4 4 0,0 3 0,-4 4 0,0 1 0,0-1 0,1-1 0,2-2 0,1-1 0,4-4 0,0 0 0,1 0 0,2 0 0,-1-4 0,2 0 0,0-1 0,-2-2 0,-5 11 0,-3 1 0,-1 5 0,-1 3 0,0 2 0,0-6 0,0 2 0,0-2 0,4-5 0,0 0 0,12-9 0,1-3 0,3-4 0,5-3 0,-4-1 0,1 0 0,-6 3 0,-1 1 0,-2 4 0,-1 4 0,-4 1 0,-3 6 0,-2 1 0,-3 4 0,0 1 0,0-1 0,4-4 0,1-1 0,2-2 0,1-1 0,1 0 0,2 0 0,1-1 0,4-2 0,0-1 0,0-4 0,0 2 0,-3 1 0,-1 3 0,-4-1 0,-1 3 0,-2 3 0,2-2 0,-2 2 0,3-3 0,1 0 0,2 0 0,-2 0 0,5-3 0,-4 1 0,0-3 0,-1 3 0,-1-1 0,0 2 0,-3 5 0,-2 0 0,-3 4 0,1 0 0,2-3 0,1-1 0,4-4 0,0 0 0,1 0 0,2 0 0,1-1 0,5-2 0,-4-1 0,0-5 0,-3 2 0,1 2 0,-2-1 0,-1 3 0,0 0 0,-4 10 0,-1 4 0,-2 7 0,-1 3 0,0 2 0,0-2 0,0-2 0,0-6 0,0-1 0,0-4 0,3-4 0,3-1 0,5-12 0,5-4 0,5-3 0,1-4 0,0 1 0,-3 4 0,-6 4 0,-2 5 0,-3 1 0,1 3 0,-5 2 0,0 5 0,-1-1 0,2-1 0,6-3 0,3-3 0,0-4 0,-1-4 0,1 4 0,-3 4 0,0 2 0,-7 5 0,3-3 0,-1 3 0,5-4 0,1-1 0,4-2 0,1-2 0,2-3 0,-5 1 0,2 2 0,-5 1 0,0 4 0,-6 4 0,-1 1 0,-4 6 0,0 1 0,0 2 0,0-1 0,0-3 0,0 2 0,0-4 0,3-4 0,2 0 0,3-4 0,0-1 0,0-2 0,2-1 0,1-4 0,0 0 0,-3 0 0,0 0 0,0 3 0,0 2 0,-4 7 0,-1 4 0,-2 4 0,-1 4 0,0-1 0,0-2 0,0-1 0,0-4 0,0 0 0,4-7 0,1-4 0,2-1 0,1-4 0,0 1 0,0-4 0,0 3 0,-3 7 0,-2 3 0,-3 8 0,0 2 0,0 1 0,3 2 0,0-5 0,3 0 0,-1-4 0,3-3 0,3-3 0,2 0 0,6 0 0,-2-6 0,2-2 0,-2-5 0,-1 3 0,-4 2 0,-1 2 0,-2 5 0,-1-3 0,-4 8 0,3-4 0,1 3 0,4-2 0,1-1 0,13-4 0,-2-4 0,1-1 0,-1-5 0,-2 3 0,-2 3 0,-4 3 0,-4 3 0,-1-1 0,-2 3 0,-5 4 0,-1 4 0,-1 3 0,0 2 0,0-1 0,4-4 0,-1-1 0,3-2 0,4-1 0,1-4 0,3 0 0,3 0 0,-3-1 0,0-2 0,-4 0 0,-4-3 0,0 3 0,0 3 0,1 0 0,-2 0 0,2 0 0,-2 1 0,-2 2 0,-1 2 0,-4 5 0,3 0 0,-1 1 0,3-3 0,-2 0 0,2 0 0,-1-5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19:41:46.78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0,'76'0,"-9"0,-37 0,-7 0,6 0,-3 0,-1 0,12 0,-17 0,8 0,0 0,-5 0,11 0,-7 0,-1 0,2 0,-3 4,4-3,-3 3,-2-2,3 2,-1 1,3-2,-2-1,0-2,-3 0,8 0,-9 0,6 0,-15 30,-4-14,-8 25,-2-20,0 3,0 4,0-1,-4-2,3 10,-3-9,4 12,0-12,0-3,0 4,0 0,0 0,0 6,0-6,0 3,0-4,7 4,-4-9,5 11,-2-8,-4-2,5 9,-1-10,-1 9,0-7,-38-9,12-9,-23-8,22-5,3 0,-7-4,3 0,-5-1,8 4,-9 4,6 1,-8 4,7 0,-2 0,-1 0,2 0,-2 0,-2 0,-1 0,-2 0,3 0,7 0,-10 0,6 0,-16 0,14 0,-1 0,4 0,3 0,-9 0,10 1,3 30,9-10,9 16,8-10,-6-13,6 19,-8-6,0 1,4 1,1-4,1-2,-2 17,-4-17,0 10,0-7,0-7,0 12,0-9,0 11,0-4,0 0,-2-5,31-5,-11-14,20-1,-12-7,-9-2,14 2,-6-5,2 1,-3 0,1 3,7 2,-4 2,-3 0,4 0,-6 0,10 0,-6 0,-4 0,8 0,-9 0,9 3,-6 3,-4-2,18 7,-19-7,15 5,-13-4,-2-2,12 0,-4-3,-1 0,0 1,-9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3A9B-51D2-8C45-A958-859FDAC7694E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64E10-90B8-0A43-AD1A-90C240620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52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4199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9F9A-0FA5-CF45-6F45-2AAA34D66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38AD735-83B8-9EB8-73F1-06ABB17CE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309F35-BCE5-19B0-D6EC-9F502A173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AA3173-3002-34F6-01B8-3C95659A9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654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88D65-1BD3-E397-3466-7FD77FB5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668BDAF-D545-492C-4986-06D19647A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FAC4C8-0216-D7D7-6F7C-726FA9748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9F5955-B529-8B50-E65E-B0959B01D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265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48063-F890-8E31-A82D-F066B9A72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A3B206-7E91-4D63-41FB-F9AFE590E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1A1700-6D97-FB21-992E-1829E743C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FA4EA5-87D7-B9FB-FEAB-99BB7E4D1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3872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125DC-F395-215B-B131-69940E63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4F02C3-9904-BC46-FCD5-C4A5EB6B2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4B96C4-1B89-B99C-C923-ABDEEE0C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EE3B8-FA41-3BE8-A89F-4DB65DB8F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227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A0A1-96AB-9652-48DB-90DB1C38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1261C00-7190-0BB8-3FD6-13357E256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EAC896-A69D-A81E-849E-E2CC15240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5EB5BC-B288-4D30-1C90-9A2B0AA92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5939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3FDC-ED74-708A-BEFC-276FD8A1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1AA7D4-4F6F-732C-56B1-7D5F5D2DD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36C615-4816-BA91-7A73-376684A49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Enge Zusammenarbeit und Innovationspartnerschaft mit dem Karlsruher Institut für Technologie (KIT) im Bereich der Informatik und ihrer Anwendungsfelder.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0B9BCC-C9AB-777D-214F-FEB1D1E9C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6753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137AD-AE2D-8B32-4E89-86AF879C0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46F330-3150-C3EF-EF86-181F57A77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43C77F-6C5F-E1B2-CCAD-DEAC7CD2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BF07E-2ADB-A6C6-FE83-87BD923A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682BC5-76FD-5E32-6ED7-27D7294E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56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89B170-B2FF-E63A-59DF-452AEF9D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EFA433-496E-EA14-AA71-CD5F3FC6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1D5CC4-44BD-DACA-BCC6-82C386DA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DD917-0162-98EC-CDBF-AB3BC3B6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D818A-FA48-2EFB-734E-7E21D15B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95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0F5B05F-26AF-A806-CA35-9862321EB5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014905-C72F-0B7B-AF9A-875C994F1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0F0498-FA61-7C77-82B8-52E0999E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33C50-5C33-3541-1AA1-81B9D8E2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C2C932-79F3-D986-4633-DCD1040F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38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und 3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236006C-A298-4ACB-8FA1-96F65DDAE9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7800414" y="3445050"/>
            <a:ext cx="3850702" cy="236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 durch Klicken auf Symbol hinzufügen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71" y="1511999"/>
            <a:ext cx="10695449" cy="1576800"/>
          </a:xfrm>
        </p:spPr>
        <p:txBody>
          <a:bodyPr/>
          <a:lstStyle>
            <a:lvl1pPr marL="270000" indent="-270000">
              <a:buClr>
                <a:srgbClr val="2FAE7A"/>
              </a:buClr>
              <a:buFont typeface="Source Sans Pro Black" panose="020B0803030403020204" pitchFamily="34" charset="0"/>
              <a:buChar char="‒"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</a:lstStyle>
          <a:p>
            <a:pPr lvl="0"/>
            <a:r>
              <a:rPr lang="de-DE" noProof="0" dirty="0"/>
              <a:t>Formatvorlagen des Textmasters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0" name="Bild 1"/>
          <p:cNvSpPr>
            <a:spLocks noGrp="1"/>
          </p:cNvSpPr>
          <p:nvPr>
            <p:ph type="pic" sz="quarter" idx="15"/>
          </p:nvPr>
        </p:nvSpPr>
        <p:spPr bwMode="gray">
          <a:xfrm>
            <a:off x="0" y="3445050"/>
            <a:ext cx="3847641" cy="23652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 durch Klicken auf Symbol hinzufügen</a:t>
            </a:r>
          </a:p>
        </p:txBody>
      </p:sp>
      <p:sp>
        <p:nvSpPr>
          <p:cNvPr id="11" name="Bild 2"/>
          <p:cNvSpPr>
            <a:spLocks noGrp="1"/>
          </p:cNvSpPr>
          <p:nvPr>
            <p:ph type="pic" sz="quarter" idx="16"/>
          </p:nvPr>
        </p:nvSpPr>
        <p:spPr bwMode="gray">
          <a:xfrm>
            <a:off x="3890306" y="3445050"/>
            <a:ext cx="3867444" cy="23652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 durch Klicken auf Symbol hinzufügen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39CC3A-D235-43C7-B2B5-13A182FAF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rgbClr val="002456"/>
              </a:buClr>
              <a:buSzPct val="110000"/>
              <a:buFont typeface="Source Sans Pro SemiBold" panose="020B0603030403020204" pitchFamily="34" charset="0"/>
              <a:buNone/>
              <a:defRPr b="1">
                <a:solidFill>
                  <a:srgbClr val="00245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de-DE" dirty="0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80A733-F83D-4D19-AF27-7B0B870C859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4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99DF6-8497-8924-0CBC-64C25235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FCDD18-A447-3056-CAF6-4F931E3E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10F480-2DA9-E2F4-6289-FFDDB75F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472992-5993-D6BA-8837-6F24A15E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5C13AC-CC9B-0CF1-8E1B-BD5723F7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48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32E2C-6EF0-B745-80AA-B0DF7262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6AEC60-37BC-2E92-D4AE-3DD9EB30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1D6842-4D42-9B2F-C55B-77A869E6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0D84D-4449-86C0-0B0B-D06477E6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292F0-7402-F07B-BDF3-304988AF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F1BCB-E482-71CB-545D-857F9C52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D8B4B7-E3C6-6615-2662-4BBDDF66E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D775A-9918-1827-2989-815B5479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184B37-E55D-EB37-38B4-775266D1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410A8-ACB3-AC2A-5B84-49EAEB2B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77CC5-A81D-D0DE-743D-8D317BA7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7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3A361-F1C7-BDD2-0514-DAA93717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D3B5CC-F634-3EF0-B4C0-4C4C6EB09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0D30C6-02E8-A7AA-39D4-6B8AEC7F7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48DE1-A83A-A60D-2D67-24CC62D2F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07400E1-4991-2463-6A2B-5F08F091C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60E2F3-000C-11CF-C3E4-29246B2F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ABB0D98-B9F4-C918-5C70-A25984E2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BAB66AA-FF2F-7D20-D8ED-C0ABB644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65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387A5-7A13-38CB-C76B-06D0A324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9ED377-5C43-0E65-DE56-26128326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1B61C7-8B70-CC57-F0C2-1B977A3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63F4F-8EE3-6CEC-BBD9-731DBD52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9E2DFE-A493-DEF9-D4E4-892F1B99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722126-2011-1F7E-DC31-6AAD164B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C182D-0B64-63B8-5A8B-2B919920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35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2DB6A-163D-A780-AFB5-3CE6EC00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E68AF0-EBE6-873F-5D63-D430B673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77FB29-5EC7-228F-A148-9BE13CEF9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FEAA13-64B3-D45F-86FF-E347136B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E2BE25-9001-C95D-51AF-D3DB54BC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7982EA-4378-8F5B-1515-D5C88A06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5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B372B-2781-3420-0AC1-1A9C0C4A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CC6075-F6EF-DAA4-0538-F717DEA83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9024B-AB99-E7C0-C055-05D2E1805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46380-BFD2-F9D0-E4A1-D0951E94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3CF067-E3FC-DF60-B695-11A35EAC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0F60A-0246-4965-8278-74996EC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3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C85A9C-AAAE-1CF0-FFB8-C39AF6D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3B262A-9AF3-D308-AAD7-4C6AD622A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3F65FE-8CFC-4E68-7728-AFD5E2EDF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25C6B-98DD-FE48-BE8A-118E3729679C}" type="datetimeFigureOut">
              <a:rPr lang="de-DE" smtClean="0"/>
              <a:t>11.12.24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A3CDB-134C-4A02-751A-D8DCD5FD2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9A4F8-C79A-B307-CADB-8285182F5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9A0D4-31EA-0948-995C-322D9C216F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4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11" Type="http://schemas.openxmlformats.org/officeDocument/2006/relationships/customXml" Target="../ink/ink2.xml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</a:t>
            </a:fld>
            <a:endParaRPr lang="de-DE" noProof="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8AD55C4-27C8-A301-6636-9AD923C655A2}"/>
              </a:ext>
            </a:extLst>
          </p:cNvPr>
          <p:cNvSpPr txBox="1"/>
          <p:nvPr/>
        </p:nvSpPr>
        <p:spPr>
          <a:xfrm>
            <a:off x="2326061" y="5945273"/>
            <a:ext cx="872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Forschungsfrage: Können Pattern </a:t>
            </a:r>
            <a:r>
              <a:rPr lang="de-DE" dirty="0" err="1"/>
              <a:t>Extractors</a:t>
            </a:r>
            <a:r>
              <a:rPr lang="de-DE" dirty="0"/>
              <a:t> für das Modell relevante Bereiche finden? 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E3DC1DB9-E507-0B6D-754F-43AA855C133F}"/>
              </a:ext>
            </a:extLst>
          </p:cNvPr>
          <p:cNvGrpSpPr/>
          <p:nvPr/>
        </p:nvGrpSpPr>
        <p:grpSpPr>
          <a:xfrm>
            <a:off x="739876" y="467793"/>
            <a:ext cx="11033117" cy="5331701"/>
            <a:chOff x="430957" y="411590"/>
            <a:chExt cx="11033117" cy="5331701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DEF8267-9027-DC2E-D399-FC1FB48F90FF}"/>
                </a:ext>
              </a:extLst>
            </p:cNvPr>
            <p:cNvGrpSpPr/>
            <p:nvPr/>
          </p:nvGrpSpPr>
          <p:grpSpPr>
            <a:xfrm>
              <a:off x="4526314" y="2563910"/>
              <a:ext cx="3200400" cy="1216849"/>
              <a:chOff x="4322806" y="1202583"/>
              <a:chExt cx="3830594" cy="1627114"/>
            </a:xfrm>
          </p:grpSpPr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8E4E2F1F-B340-3167-0109-8F615AB50D3E}"/>
                  </a:ext>
                </a:extLst>
              </p:cNvPr>
              <p:cNvSpPr/>
              <p:nvPr/>
            </p:nvSpPr>
            <p:spPr>
              <a:xfrm>
                <a:off x="4322806" y="1202583"/>
                <a:ext cx="3830594" cy="162711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747C998-9225-36EF-4993-789F6961B07F}"/>
                  </a:ext>
                </a:extLst>
              </p:cNvPr>
              <p:cNvSpPr txBox="1"/>
              <p:nvPr/>
            </p:nvSpPr>
            <p:spPr>
              <a:xfrm>
                <a:off x="4423719" y="1309816"/>
                <a:ext cx="1970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Klassifikationsmodell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E6D74A17-89F3-BB23-BD39-6DF84ADCD90A}"/>
                  </a:ext>
                </a:extLst>
              </p:cNvPr>
              <p:cNvSpPr/>
              <p:nvPr/>
            </p:nvSpPr>
            <p:spPr>
              <a:xfrm>
                <a:off x="4522573" y="1719578"/>
                <a:ext cx="963122" cy="29656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LSTM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8C69ED68-B1E0-8718-DF53-D35B500B5CAF}"/>
                  </a:ext>
                </a:extLst>
              </p:cNvPr>
              <p:cNvSpPr/>
              <p:nvPr/>
            </p:nvSpPr>
            <p:spPr>
              <a:xfrm>
                <a:off x="5769400" y="1719578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CNN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7E7310F4-ED88-BCB7-47DC-EBC130732370}"/>
                  </a:ext>
                </a:extLst>
              </p:cNvPr>
              <p:cNvSpPr/>
              <p:nvPr/>
            </p:nvSpPr>
            <p:spPr>
              <a:xfrm>
                <a:off x="7016227" y="1719578"/>
                <a:ext cx="963122" cy="29656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MLP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DDF289B-E371-4463-8D79-E6D45B436596}"/>
                  </a:ext>
                </a:extLst>
              </p:cNvPr>
              <p:cNvSpPr txBox="1"/>
              <p:nvPr/>
            </p:nvSpPr>
            <p:spPr>
              <a:xfrm>
                <a:off x="5032035" y="2141943"/>
                <a:ext cx="24121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i="1" dirty="0"/>
                  <a:t>Liefert als Black-Box-Modell </a:t>
                </a:r>
              </a:p>
              <a:p>
                <a:pPr algn="ctr"/>
                <a:r>
                  <a:rPr lang="de-DE" sz="1200" i="1" dirty="0"/>
                  <a:t>Klassifikation von Zeitreihendaten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76DE9774-C508-9DB4-DD80-65AC8C2E951F}"/>
                </a:ext>
              </a:extLst>
            </p:cNvPr>
            <p:cNvGrpSpPr/>
            <p:nvPr/>
          </p:nvGrpSpPr>
          <p:grpSpPr>
            <a:xfrm>
              <a:off x="430957" y="2563909"/>
              <a:ext cx="3200400" cy="1216849"/>
              <a:chOff x="4322806" y="1202583"/>
              <a:chExt cx="3830594" cy="1627114"/>
            </a:xfrm>
          </p:grpSpPr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776EAB39-A0E9-24FE-A4D1-08E3733B76B0}"/>
                  </a:ext>
                </a:extLst>
              </p:cNvPr>
              <p:cNvSpPr/>
              <p:nvPr/>
            </p:nvSpPr>
            <p:spPr>
              <a:xfrm>
                <a:off x="4322806" y="1202583"/>
                <a:ext cx="3830594" cy="162711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65C8267-37A6-D32F-E32F-05F948FF55B6}"/>
                  </a:ext>
                </a:extLst>
              </p:cNvPr>
              <p:cNvSpPr txBox="1"/>
              <p:nvPr/>
            </p:nvSpPr>
            <p:spPr>
              <a:xfrm>
                <a:off x="4423719" y="1309816"/>
                <a:ext cx="10858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Inputdaten</a:t>
                </a: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3FB0E296-0C9E-309C-1734-07947605BC35}"/>
                  </a:ext>
                </a:extLst>
              </p:cNvPr>
              <p:cNvSpPr/>
              <p:nvPr/>
            </p:nvSpPr>
            <p:spPr>
              <a:xfrm>
                <a:off x="4799585" y="1719578"/>
                <a:ext cx="1336647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/>
                  <a:t>Gun</a:t>
                </a:r>
                <a:r>
                  <a:rPr lang="de-DE" sz="1400" dirty="0"/>
                  <a:t>-Point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8370658-2159-F001-AC48-8788E85C25A8}"/>
                  </a:ext>
                </a:extLst>
              </p:cNvPr>
              <p:cNvSpPr/>
              <p:nvPr/>
            </p:nvSpPr>
            <p:spPr>
              <a:xfrm>
                <a:off x="6418747" y="1719578"/>
                <a:ext cx="1336647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Coffee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B0744C5-B0D7-A802-866D-D0C4B9BD8CFD}"/>
                  </a:ext>
                </a:extLst>
              </p:cNvPr>
              <p:cNvSpPr txBox="1"/>
              <p:nvPr/>
            </p:nvSpPr>
            <p:spPr>
              <a:xfrm>
                <a:off x="4831980" y="2141943"/>
                <a:ext cx="2812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i="1" dirty="0"/>
                  <a:t>Bestehen aus Zeitreihen, die </a:t>
                </a:r>
              </a:p>
              <a:p>
                <a:pPr algn="ctr"/>
                <a:r>
                  <a:rPr lang="de-DE" sz="1200" i="1" dirty="0"/>
                  <a:t>verschiedenen Klassen zugeordnet sind</a:t>
                </a:r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588FC10-54B4-EB43-2365-CB10F8F9FEB4}"/>
                </a:ext>
              </a:extLst>
            </p:cNvPr>
            <p:cNvGrpSpPr/>
            <p:nvPr/>
          </p:nvGrpSpPr>
          <p:grpSpPr>
            <a:xfrm>
              <a:off x="434380" y="4406282"/>
              <a:ext cx="3196977" cy="1337009"/>
              <a:chOff x="656968" y="3413879"/>
              <a:chExt cx="3830594" cy="1948953"/>
            </a:xfrm>
          </p:grpSpPr>
          <p:sp>
            <p:nvSpPr>
              <p:cNvPr id="33" name="Abgerundetes Rechteck 32">
                <a:extLst>
                  <a:ext uri="{FF2B5EF4-FFF2-40B4-BE49-F238E27FC236}">
                    <a16:creationId xmlns:a16="http://schemas.microsoft.com/office/drawing/2014/main" id="{2FF1E47C-0BC3-1BCE-0817-00AA4FFE40A5}"/>
                  </a:ext>
                </a:extLst>
              </p:cNvPr>
              <p:cNvSpPr/>
              <p:nvPr/>
            </p:nvSpPr>
            <p:spPr>
              <a:xfrm>
                <a:off x="656968" y="3413879"/>
                <a:ext cx="3830594" cy="194895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99F6850-70C7-063C-EA08-6A24ACC6D0D8}"/>
                  </a:ext>
                </a:extLst>
              </p:cNvPr>
              <p:cNvSpPr txBox="1"/>
              <p:nvPr/>
            </p:nvSpPr>
            <p:spPr>
              <a:xfrm>
                <a:off x="757881" y="3521113"/>
                <a:ext cx="15637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Pattern Extractor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87E7A337-2898-B386-0D5D-2B332548BD00}"/>
                  </a:ext>
                </a:extLst>
              </p:cNvPr>
              <p:cNvSpPr/>
              <p:nvPr/>
            </p:nvSpPr>
            <p:spPr>
              <a:xfrm>
                <a:off x="838201" y="3930874"/>
                <a:ext cx="1632193" cy="5994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Learning-</a:t>
                </a:r>
                <a:r>
                  <a:rPr lang="de-DE" sz="1400" dirty="0" err="1"/>
                  <a:t>Shapelets</a:t>
                </a:r>
                <a:endParaRPr lang="de-DE" sz="1400" dirty="0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7E116A93-F66E-1A20-21D0-4BF95EBF03FD}"/>
                  </a:ext>
                </a:extLst>
              </p:cNvPr>
              <p:cNvSpPr/>
              <p:nvPr/>
            </p:nvSpPr>
            <p:spPr>
              <a:xfrm>
                <a:off x="2752909" y="3930874"/>
                <a:ext cx="1336647" cy="5994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/>
                  <a:t>Shapelet</a:t>
                </a:r>
                <a:r>
                  <a:rPr lang="de-DE" sz="1400" dirty="0"/>
                  <a:t>-Transform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2CF0EAF-328F-3C79-E8FC-FDF5D57EAB14}"/>
                  </a:ext>
                </a:extLst>
              </p:cNvPr>
              <p:cNvSpPr txBox="1"/>
              <p:nvPr/>
            </p:nvSpPr>
            <p:spPr>
              <a:xfrm>
                <a:off x="1022320" y="4650980"/>
                <a:ext cx="3099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i="1" dirty="0"/>
                  <a:t>Finden Muster (</a:t>
                </a:r>
                <a:r>
                  <a:rPr lang="de-DE" sz="1200" i="1" dirty="0" err="1"/>
                  <a:t>Shapelets</a:t>
                </a:r>
                <a:r>
                  <a:rPr lang="de-DE" sz="1200" i="1" dirty="0"/>
                  <a:t>), die repräsentativ</a:t>
                </a:r>
              </a:p>
              <a:p>
                <a:pPr algn="ctr"/>
                <a:r>
                  <a:rPr lang="de-DE" sz="1200" i="1" dirty="0"/>
                  <a:t>für eine bestimmte Klasse sein können</a:t>
                </a:r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F0052B2-4AD5-61C2-667B-AC12C419789D}"/>
                </a:ext>
              </a:extLst>
            </p:cNvPr>
            <p:cNvGrpSpPr/>
            <p:nvPr/>
          </p:nvGrpSpPr>
          <p:grpSpPr>
            <a:xfrm>
              <a:off x="2240413" y="411590"/>
              <a:ext cx="3213782" cy="1744243"/>
              <a:chOff x="5496698" y="3417206"/>
              <a:chExt cx="4245749" cy="1948953"/>
            </a:xfrm>
          </p:grpSpPr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429E0356-1DD7-7B05-C58B-B315698EEAE6}"/>
                  </a:ext>
                </a:extLst>
              </p:cNvPr>
              <p:cNvSpPr/>
              <p:nvPr/>
            </p:nvSpPr>
            <p:spPr>
              <a:xfrm>
                <a:off x="5496698" y="3417206"/>
                <a:ext cx="4228070" cy="194895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17871F5-095D-0CEA-F0D6-0C6DDE48532C}"/>
                  </a:ext>
                </a:extLst>
              </p:cNvPr>
              <p:cNvSpPr txBox="1"/>
              <p:nvPr/>
            </p:nvSpPr>
            <p:spPr>
              <a:xfrm>
                <a:off x="5597611" y="3524440"/>
                <a:ext cx="4144836" cy="343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Klassische </a:t>
                </a:r>
                <a:r>
                  <a:rPr lang="de-DE" sz="1400" b="1" dirty="0" err="1"/>
                  <a:t>Explainable</a:t>
                </a:r>
                <a:r>
                  <a:rPr lang="de-DE" sz="1400" b="1" dirty="0"/>
                  <a:t> AI Methoden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0A3D8D61-9A9D-2764-8CDD-21CE2BFB4AD3}"/>
                  </a:ext>
                </a:extLst>
              </p:cNvPr>
              <p:cNvSpPr txBox="1"/>
              <p:nvPr/>
            </p:nvSpPr>
            <p:spPr>
              <a:xfrm>
                <a:off x="5971028" y="4424494"/>
                <a:ext cx="3290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i="1" dirty="0"/>
                  <a:t>Definieren Bereiche in den Daten, die relevant</a:t>
                </a:r>
              </a:p>
              <a:p>
                <a:pPr algn="ctr"/>
                <a:r>
                  <a:rPr lang="de-DE" sz="1200" i="1" dirty="0"/>
                  <a:t>für ein bestimmtes Klassifikationsergebnis des </a:t>
                </a:r>
              </a:p>
              <a:p>
                <a:pPr algn="ctr"/>
                <a:r>
                  <a:rPr lang="de-DE" sz="1200" i="1" dirty="0"/>
                  <a:t>Modells sind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7BE44FC5-A725-AC91-4115-C44B223FEEB1}"/>
                  </a:ext>
                </a:extLst>
              </p:cNvPr>
              <p:cNvSpPr/>
              <p:nvPr/>
            </p:nvSpPr>
            <p:spPr>
              <a:xfrm>
                <a:off x="5671194" y="3924932"/>
                <a:ext cx="1221641" cy="29656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sz="1400" dirty="0"/>
                  <a:t>Lime</a:t>
                </a:r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28E86D56-2D6F-FDBA-9B86-12DDA9993B4E}"/>
                  </a:ext>
                </a:extLst>
              </p:cNvPr>
              <p:cNvSpPr/>
              <p:nvPr/>
            </p:nvSpPr>
            <p:spPr>
              <a:xfrm>
                <a:off x="7005311" y="3924932"/>
                <a:ext cx="122164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sz="1400" dirty="0"/>
                  <a:t>Grad-Cam</a:t>
                </a:r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2FC100DA-C205-DAF0-483C-37E0FE7C15C2}"/>
                  </a:ext>
                </a:extLst>
              </p:cNvPr>
              <p:cNvSpPr/>
              <p:nvPr/>
            </p:nvSpPr>
            <p:spPr>
              <a:xfrm>
                <a:off x="8339429" y="3924932"/>
                <a:ext cx="1221641" cy="29656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sz="1400" dirty="0"/>
                  <a:t>SHAP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F05CCFB4-C63B-6906-073E-13E9CAE3F41D}"/>
                </a:ext>
              </a:extLst>
            </p:cNvPr>
            <p:cNvGrpSpPr/>
            <p:nvPr/>
          </p:nvGrpSpPr>
          <p:grpSpPr>
            <a:xfrm>
              <a:off x="8258030" y="2421923"/>
              <a:ext cx="3206044" cy="1620184"/>
              <a:chOff x="8153400" y="2786307"/>
              <a:chExt cx="3830594" cy="2193465"/>
            </a:xfrm>
          </p:grpSpPr>
          <p:sp>
            <p:nvSpPr>
              <p:cNvPr id="51" name="Abgerundetes Rechteck 50">
                <a:extLst>
                  <a:ext uri="{FF2B5EF4-FFF2-40B4-BE49-F238E27FC236}">
                    <a16:creationId xmlns:a16="http://schemas.microsoft.com/office/drawing/2014/main" id="{CA506519-EAB2-8A05-8830-CECDC4243642}"/>
                  </a:ext>
                </a:extLst>
              </p:cNvPr>
              <p:cNvSpPr/>
              <p:nvPr/>
            </p:nvSpPr>
            <p:spPr>
              <a:xfrm>
                <a:off x="8153400" y="2786307"/>
                <a:ext cx="3830594" cy="2193465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  <a:alpha val="99000"/>
                </a:schemeClr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9885BF6-5E61-61B8-29C0-926E9205BBD8}"/>
                  </a:ext>
                </a:extLst>
              </p:cNvPr>
              <p:cNvSpPr txBox="1"/>
              <p:nvPr/>
            </p:nvSpPr>
            <p:spPr>
              <a:xfrm>
                <a:off x="8254313" y="2893541"/>
                <a:ext cx="14934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Konfidenzcheck</a:t>
                </a:r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6094DE5A-A481-A05E-BF61-F93211CCE4D2}"/>
                  </a:ext>
                </a:extLst>
              </p:cNvPr>
              <p:cNvSpPr/>
              <p:nvPr/>
            </p:nvSpPr>
            <p:spPr>
              <a:xfrm>
                <a:off x="8353166" y="3269845"/>
                <a:ext cx="1569309" cy="291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Klasse 0: 95%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BBD0A92-6AF2-B1E9-9F9A-373A1572BCF4}"/>
                  </a:ext>
                </a:extLst>
              </p:cNvPr>
              <p:cNvSpPr/>
              <p:nvPr/>
            </p:nvSpPr>
            <p:spPr>
              <a:xfrm>
                <a:off x="10120721" y="3273893"/>
                <a:ext cx="1569309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Klasse 1: 5%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7C9B554-267A-D929-C901-E8BEC1498E07}"/>
                  </a:ext>
                </a:extLst>
              </p:cNvPr>
              <p:cNvSpPr txBox="1"/>
              <p:nvPr/>
            </p:nvSpPr>
            <p:spPr>
              <a:xfrm>
                <a:off x="8675013" y="4165077"/>
                <a:ext cx="27873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i="1" dirty="0"/>
                  <a:t>Vergleicht wie sicher sich das Modell </a:t>
                </a:r>
              </a:p>
              <a:p>
                <a:pPr algn="ctr"/>
                <a:r>
                  <a:rPr lang="de-DE" sz="1200" i="1" dirty="0"/>
                  <a:t>Nach der “Auslöschung“ verschiedener</a:t>
                </a:r>
              </a:p>
              <a:p>
                <a:pPr algn="ctr"/>
                <a:r>
                  <a:rPr lang="de-DE" sz="1200" i="1" dirty="0"/>
                  <a:t>Bereiche ist</a:t>
                </a: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121EDDEA-51E6-133C-A933-EF14F0AF5CAC}"/>
                  </a:ext>
                </a:extLst>
              </p:cNvPr>
              <p:cNvSpPr/>
              <p:nvPr/>
            </p:nvSpPr>
            <p:spPr>
              <a:xfrm>
                <a:off x="8353166" y="3884725"/>
                <a:ext cx="1569309" cy="291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Klasse 0: 89%</a:t>
                </a: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6A9951A-4A37-A0DB-011E-2C5D395A1947}"/>
                  </a:ext>
                </a:extLst>
              </p:cNvPr>
              <p:cNvSpPr/>
              <p:nvPr/>
            </p:nvSpPr>
            <p:spPr>
              <a:xfrm>
                <a:off x="10120721" y="3888773"/>
                <a:ext cx="1569309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Klasse 1: 11%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0F88CD6-AD38-5F59-69DD-DDDB85755D7E}"/>
                </a:ext>
              </a:extLst>
            </p:cNvPr>
            <p:cNvGrpSpPr/>
            <p:nvPr/>
          </p:nvGrpSpPr>
          <p:grpSpPr>
            <a:xfrm>
              <a:off x="6380458" y="4405849"/>
              <a:ext cx="3206044" cy="1337009"/>
              <a:chOff x="7811862" y="3734354"/>
              <a:chExt cx="3830594" cy="1627115"/>
            </a:xfrm>
          </p:grpSpPr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3471E94F-6D14-AA6F-C542-7067FEF85084}"/>
                  </a:ext>
                </a:extLst>
              </p:cNvPr>
              <p:cNvGrpSpPr/>
              <p:nvPr/>
            </p:nvGrpSpPr>
            <p:grpSpPr>
              <a:xfrm>
                <a:off x="7811862" y="3734354"/>
                <a:ext cx="3830594" cy="1627115"/>
                <a:chOff x="8153400" y="2786307"/>
                <a:chExt cx="3830594" cy="1627115"/>
              </a:xfrm>
            </p:grpSpPr>
            <p:sp>
              <p:nvSpPr>
                <p:cNvPr id="61" name="Abgerundetes Rechteck 60">
                  <a:extLst>
                    <a:ext uri="{FF2B5EF4-FFF2-40B4-BE49-F238E27FC236}">
                      <a16:creationId xmlns:a16="http://schemas.microsoft.com/office/drawing/2014/main" id="{F5660DEE-546A-50CA-8C2F-C08DEC37EDCD}"/>
                    </a:ext>
                  </a:extLst>
                </p:cNvPr>
                <p:cNvSpPr/>
                <p:nvPr/>
              </p:nvSpPr>
              <p:spPr>
                <a:xfrm>
                  <a:off x="8153400" y="2786307"/>
                  <a:ext cx="3830594" cy="162711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 dirty="0"/>
                </a:p>
              </p:txBody>
            </p:sp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B8E014BA-BDA4-4C6E-9426-503156587B19}"/>
                    </a:ext>
                  </a:extLst>
                </p:cNvPr>
                <p:cNvSpPr txBox="1"/>
                <p:nvPr/>
              </p:nvSpPr>
              <p:spPr>
                <a:xfrm>
                  <a:off x="8254313" y="2893541"/>
                  <a:ext cx="22234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Teil der Zeitreihe löschen</a:t>
                  </a:r>
                </a:p>
              </p:txBody>
            </p:sp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8343BB03-CF35-F58A-642A-29C89D157AC3}"/>
                    </a:ext>
                  </a:extLst>
                </p:cNvPr>
                <p:cNvSpPr txBox="1"/>
                <p:nvPr/>
              </p:nvSpPr>
              <p:spPr>
                <a:xfrm>
                  <a:off x="8481723" y="3732601"/>
                  <a:ext cx="31739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i="1" dirty="0"/>
                    <a:t>“Löscht“ für Klassifikation relevante Bereiche</a:t>
                  </a:r>
                </a:p>
                <a:p>
                  <a:pPr algn="ctr"/>
                  <a:r>
                    <a:rPr lang="de-DE" sz="1200" i="1" dirty="0"/>
                    <a:t>der Zeitreihe</a:t>
                  </a:r>
                </a:p>
              </p:txBody>
            </p:sp>
          </p:grp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2D6BC832-381C-EB16-E466-EAE5A2AFC937}"/>
                  </a:ext>
                </a:extLst>
              </p:cNvPr>
              <p:cNvSpPr/>
              <p:nvPr/>
            </p:nvSpPr>
            <p:spPr>
              <a:xfrm>
                <a:off x="7987418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Null</a:t>
                </a:r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B06346B1-DA2F-BB70-CFD3-EE5CF7629703}"/>
                  </a:ext>
                </a:extLst>
              </p:cNvPr>
              <p:cNvSpPr/>
              <p:nvPr/>
            </p:nvSpPr>
            <p:spPr>
              <a:xfrm>
                <a:off x="9234245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Mean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27D9A2F3-3685-E361-7686-ADA1461536CE}"/>
                  </a:ext>
                </a:extLst>
              </p:cNvPr>
              <p:cNvSpPr/>
              <p:nvPr/>
            </p:nvSpPr>
            <p:spPr>
              <a:xfrm>
                <a:off x="10481072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linear</a:t>
                </a:r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157C41DB-3FE0-5A0B-E229-56A856593E39}"/>
                </a:ext>
              </a:extLst>
            </p:cNvPr>
            <p:cNvGrpSpPr/>
            <p:nvPr/>
          </p:nvGrpSpPr>
          <p:grpSpPr>
            <a:xfrm>
              <a:off x="6389960" y="603488"/>
              <a:ext cx="3206044" cy="1337009"/>
              <a:chOff x="7811862" y="3734354"/>
              <a:chExt cx="3830594" cy="1627115"/>
            </a:xfrm>
          </p:grpSpPr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634E12CB-B3F2-DBFA-BD18-27B83C01F1C7}"/>
                  </a:ext>
                </a:extLst>
              </p:cNvPr>
              <p:cNvGrpSpPr/>
              <p:nvPr/>
            </p:nvGrpSpPr>
            <p:grpSpPr>
              <a:xfrm>
                <a:off x="7811862" y="3734354"/>
                <a:ext cx="3830594" cy="1627115"/>
                <a:chOff x="8153400" y="2786307"/>
                <a:chExt cx="3830594" cy="1627115"/>
              </a:xfrm>
            </p:grpSpPr>
            <p:sp>
              <p:nvSpPr>
                <p:cNvPr id="100" name="Abgerundetes Rechteck 99">
                  <a:extLst>
                    <a:ext uri="{FF2B5EF4-FFF2-40B4-BE49-F238E27FC236}">
                      <a16:creationId xmlns:a16="http://schemas.microsoft.com/office/drawing/2014/main" id="{DDB46DFB-F802-43CB-2E13-82FDCE432EFD}"/>
                    </a:ext>
                  </a:extLst>
                </p:cNvPr>
                <p:cNvSpPr/>
                <p:nvPr/>
              </p:nvSpPr>
              <p:spPr>
                <a:xfrm>
                  <a:off x="8153400" y="2786307"/>
                  <a:ext cx="3830594" cy="162711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 dirty="0"/>
                </a:p>
              </p:txBody>
            </p:sp>
            <p:sp>
              <p:nvSpPr>
                <p:cNvPr id="101" name="Textfeld 100">
                  <a:extLst>
                    <a:ext uri="{FF2B5EF4-FFF2-40B4-BE49-F238E27FC236}">
                      <a16:creationId xmlns:a16="http://schemas.microsoft.com/office/drawing/2014/main" id="{3381BFF4-E58E-0537-6C15-4E159A5DBE7D}"/>
                    </a:ext>
                  </a:extLst>
                </p:cNvPr>
                <p:cNvSpPr txBox="1"/>
                <p:nvPr/>
              </p:nvSpPr>
              <p:spPr>
                <a:xfrm>
                  <a:off x="8254313" y="2893541"/>
                  <a:ext cx="22234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Teil der Zeitreihe löschen</a:t>
                  </a:r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06951FEB-A96C-D8DB-45A8-FAB4CD2FAD17}"/>
                    </a:ext>
                  </a:extLst>
                </p:cNvPr>
                <p:cNvSpPr txBox="1"/>
                <p:nvPr/>
              </p:nvSpPr>
              <p:spPr>
                <a:xfrm>
                  <a:off x="8481723" y="3732601"/>
                  <a:ext cx="31739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i="1" dirty="0"/>
                    <a:t>“Löscht“ für Klassifikation relevante Bereiche</a:t>
                  </a:r>
                </a:p>
                <a:p>
                  <a:pPr algn="ctr"/>
                  <a:r>
                    <a:rPr lang="de-DE" sz="1200" i="1" dirty="0"/>
                    <a:t>der Zeitreihe</a:t>
                  </a:r>
                </a:p>
              </p:txBody>
            </p:sp>
          </p:grp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A8DF138B-E4C6-6D01-CC44-0343417D4608}"/>
                  </a:ext>
                </a:extLst>
              </p:cNvPr>
              <p:cNvSpPr/>
              <p:nvPr/>
            </p:nvSpPr>
            <p:spPr>
              <a:xfrm>
                <a:off x="7987418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Null</a:t>
                </a:r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357E96F5-E6D3-F1AE-93B2-15AC5D4C72CF}"/>
                  </a:ext>
                </a:extLst>
              </p:cNvPr>
              <p:cNvSpPr/>
              <p:nvPr/>
            </p:nvSpPr>
            <p:spPr>
              <a:xfrm>
                <a:off x="9234245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Mean</a:t>
                </a:r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517E4136-54D1-A983-3C13-8E7E09E72685}"/>
                  </a:ext>
                </a:extLst>
              </p:cNvPr>
              <p:cNvSpPr/>
              <p:nvPr/>
            </p:nvSpPr>
            <p:spPr>
              <a:xfrm>
                <a:off x="10481072" y="4233445"/>
                <a:ext cx="963122" cy="2965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linear</a:t>
                </a:r>
              </a:p>
            </p:txBody>
          </p:sp>
        </p:grpSp>
        <p:sp>
          <p:nvSpPr>
            <p:cNvPr id="103" name="Rechteckiger Pfeil 102">
              <a:extLst>
                <a:ext uri="{FF2B5EF4-FFF2-40B4-BE49-F238E27FC236}">
                  <a16:creationId xmlns:a16="http://schemas.microsoft.com/office/drawing/2014/main" id="{78AD4FB9-FB33-D27C-65EE-2E7D8F386DCE}"/>
                </a:ext>
              </a:extLst>
            </p:cNvPr>
            <p:cNvSpPr/>
            <p:nvPr/>
          </p:nvSpPr>
          <p:spPr>
            <a:xfrm>
              <a:off x="7538339" y="3233260"/>
              <a:ext cx="806092" cy="1258202"/>
            </a:xfrm>
            <a:prstGeom prst="bentArrow">
              <a:avLst>
                <a:gd name="adj1" fmla="val 10825"/>
                <a:gd name="adj2" fmla="val 13627"/>
                <a:gd name="adj3" fmla="val 23736"/>
                <a:gd name="adj4" fmla="val 399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5" name="Rechteckiger Pfeil 104">
              <a:extLst>
                <a:ext uri="{FF2B5EF4-FFF2-40B4-BE49-F238E27FC236}">
                  <a16:creationId xmlns:a16="http://schemas.microsoft.com/office/drawing/2014/main" id="{D815CB5D-7902-7444-39F0-97F5F2EC4B4A}"/>
                </a:ext>
              </a:extLst>
            </p:cNvPr>
            <p:cNvSpPr/>
            <p:nvPr/>
          </p:nvSpPr>
          <p:spPr>
            <a:xfrm flipV="1">
              <a:off x="7538339" y="1837219"/>
              <a:ext cx="806092" cy="1163908"/>
            </a:xfrm>
            <a:prstGeom prst="bentArrow">
              <a:avLst>
                <a:gd name="adj1" fmla="val 10825"/>
                <a:gd name="adj2" fmla="val 13627"/>
                <a:gd name="adj3" fmla="val 23736"/>
                <a:gd name="adj4" fmla="val 399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6" name="Rechteckiger Pfeil 105">
              <a:extLst>
                <a:ext uri="{FF2B5EF4-FFF2-40B4-BE49-F238E27FC236}">
                  <a16:creationId xmlns:a16="http://schemas.microsoft.com/office/drawing/2014/main" id="{AEF3C017-5FD2-51D5-02B1-B600EEE894C3}"/>
                </a:ext>
              </a:extLst>
            </p:cNvPr>
            <p:cNvSpPr/>
            <p:nvPr/>
          </p:nvSpPr>
          <p:spPr>
            <a:xfrm flipV="1">
              <a:off x="3326047" y="3677904"/>
              <a:ext cx="3148374" cy="1163908"/>
            </a:xfrm>
            <a:prstGeom prst="bentArrow">
              <a:avLst>
                <a:gd name="adj1" fmla="val 7640"/>
                <a:gd name="adj2" fmla="val 9911"/>
                <a:gd name="adj3" fmla="val 16304"/>
                <a:gd name="adj4" fmla="val 399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7" name="Rechteckiger Pfeil 106">
              <a:extLst>
                <a:ext uri="{FF2B5EF4-FFF2-40B4-BE49-F238E27FC236}">
                  <a16:creationId xmlns:a16="http://schemas.microsoft.com/office/drawing/2014/main" id="{6E836A36-F027-9A26-C455-74C62EEED0D0}"/>
                </a:ext>
              </a:extLst>
            </p:cNvPr>
            <p:cNvSpPr/>
            <p:nvPr/>
          </p:nvSpPr>
          <p:spPr>
            <a:xfrm>
              <a:off x="5174637" y="1618964"/>
              <a:ext cx="1352754" cy="1034506"/>
            </a:xfrm>
            <a:prstGeom prst="bentArrow">
              <a:avLst>
                <a:gd name="adj1" fmla="val 8436"/>
                <a:gd name="adj2" fmla="val 10044"/>
                <a:gd name="adj3" fmla="val 17764"/>
                <a:gd name="adj4" fmla="val 399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1" name="Pfeil nach rechts 110">
              <a:extLst>
                <a:ext uri="{FF2B5EF4-FFF2-40B4-BE49-F238E27FC236}">
                  <a16:creationId xmlns:a16="http://schemas.microsoft.com/office/drawing/2014/main" id="{E9BFE5F2-EB4A-D2C1-EE32-4EB4AAF8F781}"/>
                </a:ext>
              </a:extLst>
            </p:cNvPr>
            <p:cNvSpPr/>
            <p:nvPr/>
          </p:nvSpPr>
          <p:spPr>
            <a:xfrm>
              <a:off x="3555761" y="3095142"/>
              <a:ext cx="1046150" cy="180000"/>
            </a:xfrm>
            <a:prstGeom prst="rightArrow">
              <a:avLst>
                <a:gd name="adj1" fmla="val 50000"/>
                <a:gd name="adj2" fmla="val 7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36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5AD59-1EF2-86EF-0848-938E1700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5701C4-5BD8-9720-BF1B-3799FCEC89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4ED692-9E81-1DA3-B04D-DC840B0DF35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3A064F-CC0B-AB2C-18F2-8738FA0AF60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</a:t>
            </a:fld>
            <a:endParaRPr lang="de-DE" noProof="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588E48E-585F-EC3E-7547-2DBC33AF9F7D}"/>
              </a:ext>
            </a:extLst>
          </p:cNvPr>
          <p:cNvCxnSpPr>
            <a:cxnSpLocks/>
          </p:cNvCxnSpPr>
          <p:nvPr/>
        </p:nvCxnSpPr>
        <p:spPr>
          <a:xfrm flipV="1">
            <a:off x="1145977" y="840260"/>
            <a:ext cx="0" cy="4571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4C683E4-9007-F20A-E64C-0751AAA7EBDF}"/>
              </a:ext>
            </a:extLst>
          </p:cNvPr>
          <p:cNvCxnSpPr>
            <a:cxnSpLocks/>
          </p:cNvCxnSpPr>
          <p:nvPr/>
        </p:nvCxnSpPr>
        <p:spPr>
          <a:xfrm>
            <a:off x="1145977" y="5404020"/>
            <a:ext cx="64410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6956412-0A77-A056-59BB-58915C627AAA}"/>
              </a:ext>
            </a:extLst>
          </p:cNvPr>
          <p:cNvSpPr txBox="1"/>
          <p:nvPr/>
        </p:nvSpPr>
        <p:spPr>
          <a:xfrm rot="16200000">
            <a:off x="407698" y="2972370"/>
            <a:ext cx="1168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Sensordaten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18393D-D9E9-907D-B6BA-39A5B993A069}"/>
              </a:ext>
            </a:extLst>
          </p:cNvPr>
          <p:cNvSpPr txBox="1"/>
          <p:nvPr/>
        </p:nvSpPr>
        <p:spPr>
          <a:xfrm>
            <a:off x="4455763" y="540402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Zeit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" name="Freihand 73">
                <a:extLst>
                  <a:ext uri="{FF2B5EF4-FFF2-40B4-BE49-F238E27FC236}">
                    <a16:creationId xmlns:a16="http://schemas.microsoft.com/office/drawing/2014/main" id="{31F0BEF9-F74E-9E75-1E52-266655214A4A}"/>
                  </a:ext>
                </a:extLst>
              </p14:cNvPr>
              <p14:cNvContentPartPr/>
              <p14:nvPr/>
            </p14:nvContentPartPr>
            <p14:xfrm>
              <a:off x="1137085" y="1646630"/>
              <a:ext cx="6228000" cy="3470400"/>
            </p14:xfrm>
          </p:contentPart>
        </mc:Choice>
        <mc:Fallback xmlns="">
          <p:pic>
            <p:nvPicPr>
              <p:cNvPr id="74" name="Freihand 73">
                <a:extLst>
                  <a:ext uri="{FF2B5EF4-FFF2-40B4-BE49-F238E27FC236}">
                    <a16:creationId xmlns:a16="http://schemas.microsoft.com/office/drawing/2014/main" id="{31F0BEF9-F74E-9E75-1E52-266655214A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885" y="1621430"/>
                <a:ext cx="6278400" cy="352080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Grafik 62" descr="Marke 3 Silhouette">
            <a:extLst>
              <a:ext uri="{FF2B5EF4-FFF2-40B4-BE49-F238E27FC236}">
                <a16:creationId xmlns:a16="http://schemas.microsoft.com/office/drawing/2014/main" id="{DD6F3C27-D5C7-3169-1A03-E45D18B5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422" y="3710649"/>
            <a:ext cx="557671" cy="557671"/>
          </a:xfrm>
          <a:prstGeom prst="rect">
            <a:avLst/>
          </a:prstGeom>
        </p:spPr>
      </p:pic>
      <p:pic>
        <p:nvPicPr>
          <p:cNvPr id="66" name="Grafik 65" descr="Abzeichen Silhouette">
            <a:extLst>
              <a:ext uri="{FF2B5EF4-FFF2-40B4-BE49-F238E27FC236}">
                <a16:creationId xmlns:a16="http://schemas.microsoft.com/office/drawing/2014/main" id="{6E2096D2-D3BB-1614-CB9C-C7C3DA8DD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9764" y="4284643"/>
            <a:ext cx="557671" cy="557671"/>
          </a:xfrm>
          <a:prstGeom prst="rect">
            <a:avLst/>
          </a:prstGeom>
        </p:spPr>
      </p:pic>
      <p:pic>
        <p:nvPicPr>
          <p:cNvPr id="72" name="Grafik 71" descr="Marke 1 Silhouette">
            <a:extLst>
              <a:ext uri="{FF2B5EF4-FFF2-40B4-BE49-F238E27FC236}">
                <a16:creationId xmlns:a16="http://schemas.microsoft.com/office/drawing/2014/main" id="{BB628FA6-2EF3-B735-38AE-AA53204E5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1502" y="1816756"/>
            <a:ext cx="557671" cy="557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Freihand 74">
                <a:extLst>
                  <a:ext uri="{FF2B5EF4-FFF2-40B4-BE49-F238E27FC236}">
                    <a16:creationId xmlns:a16="http://schemas.microsoft.com/office/drawing/2014/main" id="{8D845573-11B8-984A-0790-E3018906BCEE}"/>
                  </a:ext>
                </a:extLst>
              </p14:cNvPr>
              <p14:cNvContentPartPr/>
              <p14:nvPr/>
            </p14:nvContentPartPr>
            <p14:xfrm>
              <a:off x="5884054" y="2969990"/>
              <a:ext cx="353520" cy="506520"/>
            </p14:xfrm>
          </p:contentPart>
        </mc:Choice>
        <mc:Fallback xmlns="">
          <p:pic>
            <p:nvPicPr>
              <p:cNvPr id="75" name="Freihand 74">
                <a:extLst>
                  <a:ext uri="{FF2B5EF4-FFF2-40B4-BE49-F238E27FC236}">
                    <a16:creationId xmlns:a16="http://schemas.microsoft.com/office/drawing/2014/main" id="{8D845573-11B8-984A-0790-E3018906BC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4054" y="2789990"/>
                <a:ext cx="533160" cy="866160"/>
              </a:xfrm>
              <a:prstGeom prst="rect">
                <a:avLst/>
              </a:prstGeom>
            </p:spPr>
          </p:pic>
        </mc:Fallback>
      </mc:AlternateContent>
      <p:pic>
        <p:nvPicPr>
          <p:cNvPr id="80" name="Grafik 79" descr="Ein Bild, das Entwurf enthält.&#10;&#10;Automatisch generierte Beschreibung">
            <a:extLst>
              <a:ext uri="{FF2B5EF4-FFF2-40B4-BE49-F238E27FC236}">
                <a16:creationId xmlns:a16="http://schemas.microsoft.com/office/drawing/2014/main" id="{DB4321D7-7BFA-8747-BA4F-9235EFB839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5656" y="653392"/>
            <a:ext cx="1248642" cy="1986476"/>
          </a:xfrm>
          <a:prstGeom prst="rect">
            <a:avLst/>
          </a:prstGeom>
        </p:spPr>
      </p:pic>
      <p:sp>
        <p:nvSpPr>
          <p:cNvPr id="84" name="Gebogener Pfeil 83">
            <a:extLst>
              <a:ext uri="{FF2B5EF4-FFF2-40B4-BE49-F238E27FC236}">
                <a16:creationId xmlns:a16="http://schemas.microsoft.com/office/drawing/2014/main" id="{308FB2D8-DAF8-2A0D-1668-45E0F60C4CA8}"/>
              </a:ext>
            </a:extLst>
          </p:cNvPr>
          <p:cNvSpPr/>
          <p:nvPr/>
        </p:nvSpPr>
        <p:spPr>
          <a:xfrm rot="16405404">
            <a:off x="6626403" y="675861"/>
            <a:ext cx="2966999" cy="3928014"/>
          </a:xfrm>
          <a:prstGeom prst="circularArrow">
            <a:avLst>
              <a:gd name="adj1" fmla="val 7531"/>
              <a:gd name="adj2" fmla="val 897111"/>
              <a:gd name="adj3" fmla="val 20469541"/>
              <a:gd name="adj4" fmla="val 16514609"/>
              <a:gd name="adj5" fmla="val 90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" name="Gebogener Pfeil 84">
            <a:extLst>
              <a:ext uri="{FF2B5EF4-FFF2-40B4-BE49-F238E27FC236}">
                <a16:creationId xmlns:a16="http://schemas.microsoft.com/office/drawing/2014/main" id="{E44D4F71-AF27-5BA9-6297-449ECC3427DB}"/>
              </a:ext>
            </a:extLst>
          </p:cNvPr>
          <p:cNvSpPr/>
          <p:nvPr/>
        </p:nvSpPr>
        <p:spPr>
          <a:xfrm rot="1570340">
            <a:off x="7589579" y="1417822"/>
            <a:ext cx="2966999" cy="3928014"/>
          </a:xfrm>
          <a:prstGeom prst="circularArrow">
            <a:avLst>
              <a:gd name="adj1" fmla="val 7531"/>
              <a:gd name="adj2" fmla="val 897111"/>
              <a:gd name="adj3" fmla="val 20469541"/>
              <a:gd name="adj4" fmla="val 16514609"/>
              <a:gd name="adj5" fmla="val 90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BADAA0-1E39-C552-5E45-33A1FFE5B29A}"/>
              </a:ext>
            </a:extLst>
          </p:cNvPr>
          <p:cNvSpPr txBox="1"/>
          <p:nvPr/>
        </p:nvSpPr>
        <p:spPr>
          <a:xfrm>
            <a:off x="8610600" y="4013468"/>
            <a:ext cx="2819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Shapelet</a:t>
            </a:r>
            <a:r>
              <a:rPr lang="de-DE" b="1" dirty="0"/>
              <a:t>: </a:t>
            </a:r>
          </a:p>
          <a:p>
            <a:r>
              <a:rPr lang="de-DE" dirty="0"/>
              <a:t>Muster, welches beim</a:t>
            </a:r>
          </a:p>
          <a:p>
            <a:r>
              <a:rPr lang="de-DE" dirty="0"/>
              <a:t>Auftreten auf eine Störung </a:t>
            </a:r>
          </a:p>
          <a:p>
            <a:r>
              <a:rPr lang="de-DE" dirty="0"/>
              <a:t>hinweist</a:t>
            </a:r>
          </a:p>
        </p:txBody>
      </p:sp>
    </p:spTree>
    <p:extLst>
      <p:ext uri="{BB962C8B-B14F-4D97-AF65-F5344CB8AC3E}">
        <p14:creationId xmlns:p14="http://schemas.microsoft.com/office/powerpoint/2010/main" val="294677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89C8-8F0D-0368-AC89-F6A9D45F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A002BC-C19C-2DB0-B24C-257809589A3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80774B-A96C-DD58-D548-2FDCA9AAFFF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46650C-F388-8E84-720E-E53E91D0AB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</a:t>
            </a:fld>
            <a:endParaRPr lang="de-DE" noProof="0" dirty="0"/>
          </a:p>
        </p:txBody>
      </p:sp>
      <p:pic>
        <p:nvPicPr>
          <p:cNvPr id="9" name="Grafik 8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C49E2F23-DAF4-68DD-B0E9-66156E8F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" y="676921"/>
            <a:ext cx="10861589" cy="49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2C7E0-565E-E3B4-5A8E-112DF0FB5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30B026-8129-7593-EAA9-E77E4B169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2452F-57E9-241B-B684-66371A6340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AFF16-EE3E-5CCF-712D-A6BEA716E98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6" name="Grafik 5" descr="Ein Bild, das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345C037-B5F3-7118-8469-95A76C5A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8" y="704342"/>
            <a:ext cx="11644064" cy="52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0BB66-593F-1FA8-6844-95754A65A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EEAFF0-CB7B-5677-2A54-65D1227E64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351E58-A276-93CC-F8E4-93058057EA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2BC6A9-A371-4F4B-4F2D-0BED471CEC4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5</a:t>
            </a:fld>
            <a:endParaRPr lang="de-DE" noProof="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2826C0B-E6FE-D6C2-CC67-6D940753C66E}"/>
              </a:ext>
            </a:extLst>
          </p:cNvPr>
          <p:cNvGrpSpPr/>
          <p:nvPr/>
        </p:nvGrpSpPr>
        <p:grpSpPr>
          <a:xfrm>
            <a:off x="1110332" y="1396675"/>
            <a:ext cx="10177422" cy="4160175"/>
            <a:chOff x="1110332" y="1396675"/>
            <a:chExt cx="10177422" cy="4160175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2BA0B57-96CA-4FE4-8F0B-007CC64D5DB4}"/>
                </a:ext>
              </a:extLst>
            </p:cNvPr>
            <p:cNvGrpSpPr/>
            <p:nvPr/>
          </p:nvGrpSpPr>
          <p:grpSpPr>
            <a:xfrm>
              <a:off x="1110332" y="1396675"/>
              <a:ext cx="3786351" cy="4160175"/>
              <a:chOff x="1258614" y="1252398"/>
              <a:chExt cx="3786351" cy="4160175"/>
            </a:xfrm>
          </p:grpSpPr>
          <p:pic>
            <p:nvPicPr>
              <p:cNvPr id="1026" name="Picture 2" descr="Selektive Fokusfotografie einer orangefarbenen und weißen Katze auf braunem Tisch">
                <a:extLst>
                  <a:ext uri="{FF2B5EF4-FFF2-40B4-BE49-F238E27FC236}">
                    <a16:creationId xmlns:a16="http://schemas.microsoft.com/office/drawing/2014/main" id="{216F966C-D219-13A2-3255-5566C183B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75" b="6179"/>
              <a:stretch/>
            </p:blipFill>
            <p:spPr bwMode="auto">
              <a:xfrm>
                <a:off x="1258614" y="1445427"/>
                <a:ext cx="3786351" cy="3967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B0469E94-638B-F760-5D3C-3B60449EB18E}"/>
                  </a:ext>
                </a:extLst>
              </p:cNvPr>
              <p:cNvSpPr/>
              <p:nvPr/>
            </p:nvSpPr>
            <p:spPr>
              <a:xfrm rot="19644067">
                <a:off x="2337659" y="1252398"/>
                <a:ext cx="687328" cy="1081520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00">
                      <a:alpha val="49000"/>
                    </a:srgbClr>
                  </a:gs>
                  <a:gs pos="59000">
                    <a:schemeClr val="accent3">
                      <a:lumMod val="60000"/>
                      <a:lumOff val="40000"/>
                      <a:alpha val="48000"/>
                    </a:schemeClr>
                  </a:gs>
                  <a:gs pos="0">
                    <a:srgbClr val="FF0000">
                      <a:alpha val="55000"/>
                    </a:srgbClr>
                  </a:gs>
                  <a:gs pos="100000">
                    <a:schemeClr val="accent1">
                      <a:lumMod val="60000"/>
                      <a:lumOff val="40000"/>
                      <a:alpha val="50004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1A36D01-8919-7F67-DD0F-8A546A27264D}"/>
                  </a:ext>
                </a:extLst>
              </p:cNvPr>
              <p:cNvSpPr/>
              <p:nvPr/>
            </p:nvSpPr>
            <p:spPr>
              <a:xfrm rot="18001127">
                <a:off x="1555103" y="1796909"/>
                <a:ext cx="687328" cy="1081520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00">
                      <a:alpha val="49000"/>
                    </a:srgbClr>
                  </a:gs>
                  <a:gs pos="59000">
                    <a:schemeClr val="accent3">
                      <a:lumMod val="60000"/>
                      <a:lumOff val="40000"/>
                      <a:alpha val="48000"/>
                    </a:schemeClr>
                  </a:gs>
                  <a:gs pos="0">
                    <a:srgbClr val="FF0000">
                      <a:alpha val="55000"/>
                    </a:srgbClr>
                  </a:gs>
                  <a:gs pos="100000">
                    <a:schemeClr val="accent1">
                      <a:lumMod val="60000"/>
                      <a:lumOff val="40000"/>
                      <a:alpha val="50004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E1C140B-A70C-5B0C-9FCA-78BEF904A217}"/>
                </a:ext>
              </a:extLst>
            </p:cNvPr>
            <p:cNvGrpSpPr/>
            <p:nvPr/>
          </p:nvGrpSpPr>
          <p:grpSpPr>
            <a:xfrm>
              <a:off x="6510092" y="1788290"/>
              <a:ext cx="4777662" cy="3281419"/>
              <a:chOff x="6510093" y="1788290"/>
              <a:chExt cx="4777662" cy="3281419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8D054CB-319A-B5D7-7ACF-7A12FC84B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0093" y="1788290"/>
                <a:ext cx="4777662" cy="3281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5663EC-68F8-0ABF-6F08-BF01428A08BC}"/>
                  </a:ext>
                </a:extLst>
              </p:cNvPr>
              <p:cNvSpPr/>
              <p:nvPr/>
            </p:nvSpPr>
            <p:spPr>
              <a:xfrm>
                <a:off x="7957078" y="1989438"/>
                <a:ext cx="878003" cy="2767913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00">
                      <a:alpha val="49000"/>
                    </a:srgbClr>
                  </a:gs>
                  <a:gs pos="59000">
                    <a:schemeClr val="accent3">
                      <a:lumMod val="60000"/>
                      <a:lumOff val="40000"/>
                      <a:alpha val="48000"/>
                    </a:schemeClr>
                  </a:gs>
                  <a:gs pos="0">
                    <a:srgbClr val="FF0000">
                      <a:alpha val="55000"/>
                    </a:srgbClr>
                  </a:gs>
                  <a:gs pos="100000">
                    <a:schemeClr val="accent1">
                      <a:lumMod val="60000"/>
                      <a:lumOff val="40000"/>
                      <a:alpha val="50004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Pfeil nach rechts 9">
              <a:extLst>
                <a:ext uri="{FF2B5EF4-FFF2-40B4-BE49-F238E27FC236}">
                  <a16:creationId xmlns:a16="http://schemas.microsoft.com/office/drawing/2014/main" id="{3E409CCE-DBE4-A09A-184A-1A632F3D61AA}"/>
                </a:ext>
              </a:extLst>
            </p:cNvPr>
            <p:cNvSpPr/>
            <p:nvPr/>
          </p:nvSpPr>
          <p:spPr>
            <a:xfrm>
              <a:off x="5209117" y="2647485"/>
              <a:ext cx="988541" cy="1851583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428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E0A84-6478-3B15-0C21-3B9CEDB8F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4D8C72-C64F-92BC-8AA3-26B7DCE4BAE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78088F-25A6-5368-E82B-EAE28622C3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5018EA-11D3-7503-2A0C-8E5D7EB268E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6</a:t>
            </a:fld>
            <a:endParaRPr lang="de-DE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2528D83-475E-5B9D-9AE5-59D2ECA4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0079"/>
            <a:ext cx="11414414" cy="51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3CBB-CA04-D264-C1BB-03B6A06A7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BF6D99-125B-17F1-5CF2-FCFECEF2A6C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9FAAA5-EE5E-4762-B607-2A32CDA2AED9}" type="datetime1">
              <a:rPr lang="de-DE" noProof="0" smtClean="0"/>
              <a:t>11.12.24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B51271-738F-9797-3F8B-03A785BF431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FZI Forschungszentrum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D33329-473D-1BF5-E6ED-B67A3CBD64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7</a:t>
            </a:fld>
            <a:endParaRPr lang="de-DE" noProof="0" dirty="0"/>
          </a:p>
        </p:txBody>
      </p:sp>
      <p:pic>
        <p:nvPicPr>
          <p:cNvPr id="6" name="Grafik 5" descr="Ein Bild, das Screenshot, Diagramm, Reihe, Text enthält.&#10;&#10;Automatisch generierte Beschreibung">
            <a:extLst>
              <a:ext uri="{FF2B5EF4-FFF2-40B4-BE49-F238E27FC236}">
                <a16:creationId xmlns:a16="http://schemas.microsoft.com/office/drawing/2014/main" id="{FC064E4A-E438-D31A-0808-5BF09971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3" y="540518"/>
            <a:ext cx="11069594" cy="49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Macintosh PowerPoint</Application>
  <PresentationFormat>Breitbild</PresentationFormat>
  <Paragraphs>85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Source Sans Pro</vt:lpstr>
      <vt:lpstr>Source Sans Pro Black</vt:lpstr>
      <vt:lpstr>Source Sans Pro SemiBold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uermo</dc:creator>
  <cp:lastModifiedBy>uermo</cp:lastModifiedBy>
  <cp:revision>4</cp:revision>
  <dcterms:created xsi:type="dcterms:W3CDTF">2024-12-10T17:50:32Z</dcterms:created>
  <dcterms:modified xsi:type="dcterms:W3CDTF">2024-12-12T15:44:58Z</dcterms:modified>
</cp:coreProperties>
</file>